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7" r:id="rId3"/>
    <p:sldId id="272" r:id="rId4"/>
    <p:sldId id="258" r:id="rId5"/>
    <p:sldId id="261" r:id="rId6"/>
    <p:sldId id="259" r:id="rId7"/>
    <p:sldId id="260" r:id="rId8"/>
    <p:sldId id="263" r:id="rId9"/>
    <p:sldId id="262" r:id="rId10"/>
    <p:sldId id="264" r:id="rId11"/>
    <p:sldId id="269" r:id="rId12"/>
    <p:sldId id="270" r:id="rId13"/>
    <p:sldId id="265" r:id="rId14"/>
    <p:sldId id="266" r:id="rId15"/>
    <p:sldId id="267" r:id="rId16"/>
  </p:sldIdLst>
  <p:sldSz cx="12192000" cy="6858000"/>
  <p:notesSz cx="6735763" cy="98663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848" autoAdjust="0"/>
  </p:normalViewPr>
  <p:slideViewPr>
    <p:cSldViewPr snapToGrid="0">
      <p:cViewPr varScale="1">
        <p:scale>
          <a:sx n="110" d="100"/>
          <a:sy n="110" d="100"/>
        </p:scale>
        <p:origin x="7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76537-7A17-4BE3-AB0C-A7692D82E740}" type="datetimeFigureOut">
              <a:rPr lang="de-CH" smtClean="0"/>
              <a:t>19.01.2021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87C20-B540-499B-8934-EE486AD5BE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3078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B8B58-E7A9-4F77-8E2C-E4139D46CE84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98247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B8B58-E7A9-4F77-8E2C-E4139D46CE84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65077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B8B58-E7A9-4F77-8E2C-E4139D46CE84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61779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B8B58-E7A9-4F77-8E2C-E4139D46CE84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8252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67D885-40ED-4F6A-9D1F-EE2AE87E5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29352A7-0A06-4383-844F-C4952F596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125B86D-485D-43B4-BF07-A292D1087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B6C-704D-4E52-9087-07D8543DD1BE}" type="datetime1">
              <a:rPr lang="de-DE" smtClean="0"/>
              <a:t>19.01.2021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4547C6A-6D38-489F-987B-FC3D86E90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2C0503-53CF-4BB9-AFC8-ED1179277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136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68DB90-66D3-4759-9A3E-8E490714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8D3795-9DD2-40D9-8205-9E2F33019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6BDC3D-2F6F-48F9-8AA4-6BDE1398E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0C0D0-E8E0-47FF-A2DC-DB4F332CB61D}" type="datetime1">
              <a:rPr lang="de-DE" smtClean="0"/>
              <a:t>19.01.2021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EA316C-9569-4E8D-A323-820E0912C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0F475E-F4CD-439B-A41B-14BCE6959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4404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BF201-B098-4BD1-8322-AA5764D20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A6762DE-AAD7-4A81-A211-087B2FB80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F136C9-E33B-4DB5-B3D9-3AFC68D9C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BF08-5B9F-4A1B-A839-3C13194A8E3A}" type="datetime1">
              <a:rPr lang="de-DE" smtClean="0"/>
              <a:t>19.01.2021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04BFA4-3E05-4185-A739-5BF3E8816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515E1C-6ADE-4639-A400-697DA1418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9003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B7F3FB-FC45-45C3-A903-884A25644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D06F6E-0C7E-4FFC-BFC1-E0C7501F5A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D6973D6-35A8-4F1E-A24F-3EB9CE59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763C08C-30F1-4028-8A5D-30EDDF4E7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0533-A004-4100-963C-EAC932D93543}" type="datetime1">
              <a:rPr lang="de-DE" smtClean="0"/>
              <a:t>19.01.2021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330D671-B6CA-4702-94F1-874C8DCAE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94F099-C94D-4DC8-BCBC-9CF7D8E95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56217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8F48A-B27F-4978-B85B-72DE52729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50E50FB-A7D6-4963-9916-3A2DCBB90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F605363-2F26-4429-9EC2-E9FC22B63A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1E75EE-6ED6-425E-9132-83EB30B7C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8AF075D-0B7F-4A54-9E87-0DD3E80DA4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07887DE-9979-47AC-AB97-55B0F38C1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BED7-71C2-417F-B5C1-06F7B0674BB7}" type="datetime1">
              <a:rPr lang="de-DE" smtClean="0"/>
              <a:t>19.01.2021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0D10ADF-CAD9-43EA-8032-F14518A53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13B3F6E-9784-49AB-AAE6-1EEEC3371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20882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3674F-6092-4C7C-8BDD-830991771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7B67B7-968E-4444-9A2A-505F9114C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0475-20BF-4BB5-933A-1ADA92BAF641}" type="datetime1">
              <a:rPr lang="de-DE" smtClean="0"/>
              <a:t>19.01.2021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E5F9B90-40AF-4248-8C23-83DCA1F3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AC60B6C-D3D9-48E7-BB1D-E6F204220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5249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016DB1C-9AC8-43B3-B689-3C3676F04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DA3C-A96D-4D36-8B2A-1B49238BCD2A}" type="datetime1">
              <a:rPr lang="de-DE" smtClean="0"/>
              <a:t>19.01.2021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E6296FC-3442-416B-858D-9DACC4F40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DDDF7F-2DF6-463A-846D-82381F836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81144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B981E-F70B-469B-AE1B-D0AAB35E3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7BBA8D-87FF-451A-9786-680360F52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943453-F89D-4523-AC09-A4C2E458A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BC031A-42C4-455D-9158-4ED7FDAD5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0FD6-8E4B-468C-B54A-CD3D9BB99D10}" type="datetime1">
              <a:rPr lang="de-DE" smtClean="0"/>
              <a:t>19.01.2021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00ADC07-8406-4EC4-AA62-5173F3C3F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38D1C36-D877-496C-9F87-327BD5C1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517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2760A3-F275-4262-92B6-42BCE3C2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AE60D00-5256-4161-BFFE-85FE0B8DE8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8525170-A7F9-471F-BBC4-EC78DA31B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52B83E-522E-4C07-8F4C-A59F7945B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C4D2-1319-4A90-AAE1-DC0538B96D61}" type="datetime1">
              <a:rPr lang="de-DE" smtClean="0"/>
              <a:t>19.01.2021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A793AE-ECC1-46BE-8358-50ACF64BB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A0A020-5AF0-4879-9643-C42C25B1D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08281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6ABE28-3CAF-4EA2-AEBC-2EC3BCD4D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313B1BD-1F46-4825-9F9E-D1E785E52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8AB8F3-D82E-47CB-BE0B-E271F8182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B9EF-A3AC-4C4F-B3AB-9B6D4945B113}" type="datetime1">
              <a:rPr lang="de-DE" smtClean="0"/>
              <a:t>19.01.2021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E5BFAC-5028-4984-A362-53E436309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F3BBB0-3F09-415C-952F-B6BD92D47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06341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EC899AA-5972-42B3-88AD-0E2ED21CA4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99D0A32-AE91-4221-8BB9-BD0E28AA5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3DCB66-F70B-45A8-901B-6AEA5EA6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8841B-B803-46A2-8EF1-3C10A8B85AA9}" type="datetime1">
              <a:rPr lang="de-DE" smtClean="0"/>
              <a:t>19.01.2021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395B7AC-FC22-4D29-A10D-CBB5369DF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488AFF-63EE-4D7E-931A-9003328D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63234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479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605A5C9-7C5F-45F2-A7D9-E2DA03A2F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F40734-1B4B-4656-80C7-CECD1B317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93C7BB-B676-411F-A88E-7FCFF84A8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FF3A3-BF4E-4759-B20A-E7A8B5D8B09B}" type="datetime1">
              <a:rPr lang="de-DE" smtClean="0"/>
              <a:t>19.01.2021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0C1630-B0B6-4FE0-917E-8FBD016B3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www.mensch-zuerst.ch           GT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4140D3-42DF-4E60-A55C-4228445DB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7FEF6-DE36-4191-9CFF-A332013E504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11508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5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ctr" defTabSz="829909" rtl="0" eaLnBrk="1" latinLnBrk="0" hangingPunct="1">
        <a:spcBef>
          <a:spcPct val="0"/>
        </a:spcBef>
        <a:buNone/>
        <a:defRPr sz="39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1216" indent="-311216" algn="l" defTabSz="829909" rtl="0" eaLnBrk="1" latinLnBrk="0" hangingPunct="1">
        <a:spcBef>
          <a:spcPct val="20000"/>
        </a:spcBef>
        <a:buFont typeface="Arial" pitchFamily="34" charset="0"/>
        <a:buChar char="•"/>
        <a:defRPr sz="2904" kern="1200">
          <a:solidFill>
            <a:schemeClr val="tx1"/>
          </a:solidFill>
          <a:latin typeface="+mn-lt"/>
          <a:ea typeface="+mn-ea"/>
          <a:cs typeface="+mn-cs"/>
        </a:defRPr>
      </a:lvl1pPr>
      <a:lvl2pPr marL="674301" indent="-259347" algn="l" defTabSz="829909" rtl="0" eaLnBrk="1" latinLnBrk="0" hangingPunct="1">
        <a:spcBef>
          <a:spcPct val="20000"/>
        </a:spcBef>
        <a:buFont typeface="Arial" pitchFamily="34" charset="0"/>
        <a:buChar char="–"/>
        <a:defRPr sz="2541" kern="1200">
          <a:solidFill>
            <a:schemeClr val="tx1"/>
          </a:solidFill>
          <a:latin typeface="+mn-lt"/>
          <a:ea typeface="+mn-ea"/>
          <a:cs typeface="+mn-cs"/>
        </a:defRPr>
      </a:lvl2pPr>
      <a:lvl3pPr marL="1037387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2178" kern="1200">
          <a:solidFill>
            <a:schemeClr val="tx1"/>
          </a:solidFill>
          <a:latin typeface="+mn-lt"/>
          <a:ea typeface="+mn-ea"/>
          <a:cs typeface="+mn-cs"/>
        </a:defRPr>
      </a:lvl3pPr>
      <a:lvl4pPr marL="1452342" indent="-207477" algn="l" defTabSz="829909" rtl="0" eaLnBrk="1" latinLnBrk="0" hangingPunct="1">
        <a:spcBef>
          <a:spcPct val="20000"/>
        </a:spcBef>
        <a:buFont typeface="Arial" pitchFamily="34" charset="0"/>
        <a:buChar char="–"/>
        <a:defRPr sz="1815" kern="1200">
          <a:solidFill>
            <a:schemeClr val="tx1"/>
          </a:solidFill>
          <a:latin typeface="+mn-lt"/>
          <a:ea typeface="+mn-ea"/>
          <a:cs typeface="+mn-cs"/>
        </a:defRPr>
      </a:lvl4pPr>
      <a:lvl5pPr marL="1867296" indent="-207477" algn="l" defTabSz="829909" rtl="0" eaLnBrk="1" latinLnBrk="0" hangingPunct="1">
        <a:spcBef>
          <a:spcPct val="20000"/>
        </a:spcBef>
        <a:buFont typeface="Arial" pitchFamily="34" charset="0"/>
        <a:buChar char="»"/>
        <a:defRPr sz="1815" kern="1200">
          <a:solidFill>
            <a:schemeClr val="tx1"/>
          </a:solidFill>
          <a:latin typeface="+mn-lt"/>
          <a:ea typeface="+mn-ea"/>
          <a:cs typeface="+mn-cs"/>
        </a:defRPr>
      </a:lvl5pPr>
      <a:lvl6pPr marL="2282251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6pPr>
      <a:lvl7pPr marL="2697206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7pPr>
      <a:lvl8pPr marL="3112160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8pPr>
      <a:lvl9pPr marL="3527115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1pPr>
      <a:lvl2pPr marL="414955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2pPr>
      <a:lvl3pPr marL="829909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3pPr>
      <a:lvl4pPr marL="1244864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4pPr>
      <a:lvl5pPr marL="1659819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5pPr>
      <a:lvl6pPr marL="2074774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6pPr>
      <a:lvl7pPr marL="2489728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7pPr>
      <a:lvl8pPr marL="2904683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8pPr>
      <a:lvl9pPr marL="3319638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10" Type="http://schemas.openxmlformats.org/officeDocument/2006/relationships/image" Target="../media/image57.png"/><Relationship Id="rId4" Type="http://schemas.openxmlformats.org/officeDocument/2006/relationships/image" Target="../media/image47.png"/><Relationship Id="rId9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www.sinnsein.ch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711" y="574824"/>
            <a:ext cx="8298756" cy="6224067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0" y="274009"/>
            <a:ext cx="121920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sz="4000" b="1" spc="9" dirty="0">
                <a:solidFill>
                  <a:srgbClr val="041DAA"/>
                </a:solidFill>
                <a:latin typeface="Arial Black" panose="020B0A04020102020204" pitchFamily="34" charset="0"/>
                <a:ea typeface="Tahoma" panose="020B0604030504040204" pitchFamily="34" charset="0"/>
                <a:cs typeface="Arabic Typesetting" panose="020B0604020202020204" pitchFamily="66" charset="-78"/>
              </a:rPr>
              <a:t>Mein</a:t>
            </a:r>
            <a:r>
              <a:rPr lang="de-CH" sz="4000" b="1" spc="9" dirty="0">
                <a:solidFill>
                  <a:srgbClr val="041DAA"/>
                </a:solidFill>
                <a:latin typeface="Arial Black" panose="020B0A04020102020204" pitchFamily="34" charset="0"/>
                <a:ea typeface="Tahoma" panose="020B0604030504040204" pitchFamily="34" charset="0"/>
                <a:cs typeface="Arabic Typesetting" panose="020B0604020202020204" pitchFamily="66" charset="-78"/>
              </a:rPr>
              <a:t>e</a:t>
            </a:r>
            <a:r>
              <a:rPr sz="4000" b="1" spc="9" dirty="0">
                <a:solidFill>
                  <a:srgbClr val="041DAA"/>
                </a:solidFill>
                <a:latin typeface="Arial Black" panose="020B0A04020102020204" pitchFamily="34" charset="0"/>
                <a:ea typeface="Tahoma" panose="020B0604030504040204" pitchFamily="34" charset="0"/>
                <a:cs typeface="Arabic Typesetting" panose="020B0604020202020204" pitchFamily="66" charset="-78"/>
              </a:rPr>
              <a:t>  </a:t>
            </a:r>
            <a:r>
              <a:rPr lang="de-CH" sz="4000" b="1" spc="9" dirty="0">
                <a:solidFill>
                  <a:srgbClr val="041DAA"/>
                </a:solidFill>
                <a:latin typeface="Arial Black" panose="020B0A04020102020204" pitchFamily="34" charset="0"/>
                <a:ea typeface="Tahoma" panose="020B0604030504040204" pitchFamily="34" charset="0"/>
                <a:cs typeface="Arabic Typesetting" panose="020B0604020202020204" pitchFamily="66" charset="-78"/>
              </a:rPr>
              <a:t>Persönliche </a:t>
            </a:r>
            <a:r>
              <a:rPr lang="de-CH" sz="4000" b="1" spc="9" dirty="0" err="1">
                <a:solidFill>
                  <a:srgbClr val="041DAA"/>
                </a:solidFill>
                <a:latin typeface="Arial Black" panose="020B0A04020102020204" pitchFamily="34" charset="0"/>
                <a:ea typeface="Tahoma" panose="020B0604030504040204" pitchFamily="34" charset="0"/>
                <a:cs typeface="Arabic Typesetting" panose="020B0604020202020204" pitchFamily="66" charset="-78"/>
              </a:rPr>
              <a:t>Zukunfts</a:t>
            </a:r>
            <a:r>
              <a:rPr lang="de-CH" sz="4000" b="1" spc="9" dirty="0">
                <a:solidFill>
                  <a:srgbClr val="041DAA"/>
                </a:solidFill>
                <a:latin typeface="Arial Black" panose="020B0A04020102020204" pitchFamily="34" charset="0"/>
                <a:ea typeface="Tahoma" panose="020B0604030504040204" pitchFamily="34" charset="0"/>
                <a:cs typeface="Arabic Typesetting" panose="020B0604020202020204" pitchFamily="66" charset="-78"/>
              </a:rPr>
              <a:t> - Planung</a:t>
            </a:r>
            <a:endParaRPr sz="4000" b="1" dirty="0">
              <a:latin typeface="Arial Black" panose="020B0A04020102020204" pitchFamily="34" charset="0"/>
              <a:ea typeface="Tahoma" panose="020B0604030504040204" pitchFamily="34" charset="0"/>
              <a:cs typeface="Arabic Typesetting" panose="020B0604020202020204" pitchFamily="66" charset="-78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537217" y="6522808"/>
            <a:ext cx="4149378" cy="34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34" dirty="0"/>
              <a:t>            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FA4D7AF-0A7F-4A7E-BE48-F350D347DAF2}"/>
              </a:ext>
            </a:extLst>
          </p:cNvPr>
          <p:cNvSpPr/>
          <p:nvPr/>
        </p:nvSpPr>
        <p:spPr>
          <a:xfrm>
            <a:off x="3703194" y="2184187"/>
            <a:ext cx="179805" cy="414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34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80E7C20-63D0-49E6-A2B1-78C86C91AEA1}"/>
              </a:ext>
            </a:extLst>
          </p:cNvPr>
          <p:cNvSpPr/>
          <p:nvPr/>
        </p:nvSpPr>
        <p:spPr>
          <a:xfrm>
            <a:off x="3979819" y="2184187"/>
            <a:ext cx="179805" cy="414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34"/>
          </a:p>
        </p:txBody>
      </p:sp>
      <p:sp>
        <p:nvSpPr>
          <p:cNvPr id="10" name="Bogen 9">
            <a:extLst>
              <a:ext uri="{FF2B5EF4-FFF2-40B4-BE49-F238E27FC236}">
                <a16:creationId xmlns:a16="http://schemas.microsoft.com/office/drawing/2014/main" id="{1C4474FB-CAF4-49B2-BA65-4D49A2B96C0C}"/>
              </a:ext>
            </a:extLst>
          </p:cNvPr>
          <p:cNvSpPr/>
          <p:nvPr/>
        </p:nvSpPr>
        <p:spPr>
          <a:xfrm rot="12342266" flipH="1">
            <a:off x="3361399" y="2140381"/>
            <a:ext cx="743108" cy="423698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 sz="1634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CCE5939-1F7D-4DE6-B008-96A31FABC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029" y="1077613"/>
            <a:ext cx="4254906" cy="512661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30010A15-5367-499E-BB24-D4D3738C6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4891" y="2984676"/>
            <a:ext cx="3780613" cy="341621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07AE8EF-693B-47EF-8D0E-3F8B569FC9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6622" y="791678"/>
            <a:ext cx="3227356" cy="2222384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5D9943AC-9BB9-48B0-B3F7-8D58DF0898E7}"/>
              </a:ext>
            </a:extLst>
          </p:cNvPr>
          <p:cNvSpPr/>
          <p:nvPr/>
        </p:nvSpPr>
        <p:spPr>
          <a:xfrm>
            <a:off x="5138710" y="2663451"/>
            <a:ext cx="1200970" cy="6509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3630" b="1" dirty="0">
                <a:latin typeface="Century Schoolbook" panose="02040604050505020304" pitchFamily="18" charset="0"/>
                <a:cs typeface="Arial" panose="020B0604020202020204" pitchFamily="34" charset="0"/>
              </a:rPr>
              <a:t>PZP</a:t>
            </a:r>
          </a:p>
        </p:txBody>
      </p:sp>
      <p:sp>
        <p:nvSpPr>
          <p:cNvPr id="15" name="Datumsplatzhalter 14">
            <a:extLst>
              <a:ext uri="{FF2B5EF4-FFF2-40B4-BE49-F238E27FC236}">
                <a16:creationId xmlns:a16="http://schemas.microsoft.com/office/drawing/2014/main" id="{AD734AA3-81A2-40F8-9E13-11281405C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6AAE8-38E5-4224-8F33-61E5E8B938FE}" type="datetime1">
              <a:rPr lang="de-DE" smtClean="0"/>
              <a:t>19.01.2021</a:t>
            </a:fld>
            <a:endParaRPr lang="de-CH" dirty="0"/>
          </a:p>
        </p:txBody>
      </p:sp>
      <p:sp>
        <p:nvSpPr>
          <p:cNvPr id="16" name="Fußzeilenplatzhalter 15">
            <a:extLst>
              <a:ext uri="{FF2B5EF4-FFF2-40B4-BE49-F238E27FC236}">
                <a16:creationId xmlns:a16="http://schemas.microsoft.com/office/drawing/2014/main" id="{B8A66A0B-1F49-4FAE-9C31-4A61D90AD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17" name="Foliennummernplatzhalter 16">
            <a:extLst>
              <a:ext uri="{FF2B5EF4-FFF2-40B4-BE49-F238E27FC236}">
                <a16:creationId xmlns:a16="http://schemas.microsoft.com/office/drawing/2014/main" id="{0946855B-AAEC-4E5A-8CD4-A2ED787C5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1</a:t>
            </a:fld>
            <a:endParaRPr lang="de-C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Ãhnliches F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684" y="731904"/>
            <a:ext cx="9130263" cy="553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846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47" y="342876"/>
            <a:ext cx="8298756" cy="6224067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625103" y="904303"/>
            <a:ext cx="2596737" cy="5027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3267" b="1" spc="9" dirty="0">
                <a:solidFill>
                  <a:srgbClr val="4348AA"/>
                </a:solidFill>
                <a:latin typeface="Verdana"/>
                <a:cs typeface="Verdana"/>
              </a:rPr>
              <a:t>Das bin ich</a:t>
            </a:r>
            <a:endParaRPr sz="3267" b="1" dirty="0">
              <a:latin typeface="Verdana"/>
              <a:cs typeface="Verdana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3882582" y="2804896"/>
            <a:ext cx="2233817" cy="30777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2000" b="1" spc="9" dirty="0">
                <a:solidFill>
                  <a:srgbClr val="4348AA"/>
                </a:solidFill>
                <a:latin typeface="Verdana"/>
                <a:cs typeface="Verdana"/>
              </a:rPr>
              <a:t>Bilder  von  mir</a:t>
            </a:r>
            <a:endParaRPr sz="2000" b="1" dirty="0">
              <a:latin typeface="Verdana"/>
              <a:cs typeface="Verdana"/>
            </a:endParaRPr>
          </a:p>
        </p:txBody>
      </p:sp>
      <p:pic>
        <p:nvPicPr>
          <p:cNvPr id="10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969" y="486861"/>
            <a:ext cx="2024896" cy="2221300"/>
          </a:xfrm>
          <a:prstGeom prst="rect">
            <a:avLst/>
          </a:prstGeom>
        </p:spPr>
      </p:pic>
      <p:pic>
        <p:nvPicPr>
          <p:cNvPr id="13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989" y="3041343"/>
            <a:ext cx="2878000" cy="2286844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4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492" y="1269710"/>
            <a:ext cx="2417704" cy="1571231"/>
          </a:xfrm>
          <a:prstGeom prst="rect">
            <a:avLst/>
          </a:prstGeom>
        </p:spPr>
      </p:pic>
      <p:pic>
        <p:nvPicPr>
          <p:cNvPr id="16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8" y="1723534"/>
            <a:ext cx="2417703" cy="4124816"/>
          </a:xfrm>
          <a:prstGeom prst="rect">
            <a:avLst/>
          </a:prstGeom>
        </p:spPr>
      </p:pic>
      <p:sp>
        <p:nvSpPr>
          <p:cNvPr id="17" name="text 1"/>
          <p:cNvSpPr txBox="1"/>
          <p:nvPr/>
        </p:nvSpPr>
        <p:spPr>
          <a:xfrm>
            <a:off x="5985911" y="5750900"/>
            <a:ext cx="6113148" cy="55399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lang="de-CH" b="1" spc="9" dirty="0">
                <a:solidFill>
                  <a:srgbClr val="4348AA"/>
                </a:solidFill>
                <a:latin typeface="Verdana"/>
                <a:cs typeface="Verdana"/>
              </a:rPr>
              <a:t>K</a:t>
            </a:r>
            <a:r>
              <a:rPr b="1" spc="9" dirty="0">
                <a:solidFill>
                  <a:srgbClr val="4348AA"/>
                </a:solidFill>
                <a:latin typeface="Verdana"/>
                <a:cs typeface="Verdana"/>
              </a:rPr>
              <a:t>leben  </a:t>
            </a:r>
            <a:r>
              <a:rPr lang="de-CH" b="1" spc="9" dirty="0">
                <a:solidFill>
                  <a:srgbClr val="4348AA"/>
                </a:solidFill>
                <a:latin typeface="Verdana"/>
                <a:cs typeface="Verdana"/>
              </a:rPr>
              <a:t>Sie hier  Fotos  ein</a:t>
            </a:r>
            <a:r>
              <a:rPr lang="de-CH" sz="1600" b="1" spc="9" dirty="0">
                <a:solidFill>
                  <a:srgbClr val="4348AA"/>
                </a:solidFill>
                <a:latin typeface="Verdana"/>
                <a:cs typeface="Verdana"/>
              </a:rPr>
              <a:t>. </a:t>
            </a:r>
            <a:endParaRPr sz="1400" b="1" dirty="0">
              <a:latin typeface="Verdana"/>
              <a:cs typeface="Verdana"/>
            </a:endParaRPr>
          </a:p>
          <a:p>
            <a:r>
              <a:rPr b="1" spc="9" dirty="0">
                <a:solidFill>
                  <a:srgbClr val="4348AA"/>
                </a:solidFill>
                <a:latin typeface="Verdana"/>
                <a:cs typeface="Verdana"/>
              </a:rPr>
              <a:t>Am  besten  sind  Beispiele  aus  Ihrem  Alltag.</a:t>
            </a:r>
            <a:endParaRPr sz="1600" b="1" dirty="0">
              <a:latin typeface="Verdana"/>
              <a:cs typeface="Verdana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574562" y="997269"/>
            <a:ext cx="2627939" cy="1098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sz="1634" dirty="0"/>
          </a:p>
          <a:p>
            <a:endParaRPr lang="de-CH" sz="1634" dirty="0"/>
          </a:p>
          <a:p>
            <a:endParaRPr lang="de-CH" sz="1634" dirty="0"/>
          </a:p>
          <a:p>
            <a:endParaRPr lang="de-CH" sz="1634" dirty="0"/>
          </a:p>
        </p:txBody>
      </p:sp>
      <p:sp>
        <p:nvSpPr>
          <p:cNvPr id="15" name="Rechteck 14"/>
          <p:cNvSpPr/>
          <p:nvPr/>
        </p:nvSpPr>
        <p:spPr>
          <a:xfrm>
            <a:off x="4420740" y="553102"/>
            <a:ext cx="2627478" cy="20694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634" dirty="0"/>
              <a:t>                7. Jahre</a:t>
            </a:r>
          </a:p>
        </p:txBody>
      </p:sp>
      <p:sp>
        <p:nvSpPr>
          <p:cNvPr id="18" name="Rechteck 17"/>
          <p:cNvSpPr/>
          <p:nvPr/>
        </p:nvSpPr>
        <p:spPr>
          <a:xfrm>
            <a:off x="7548282" y="315353"/>
            <a:ext cx="2973721" cy="20079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34" dirty="0"/>
              <a:t>14. Jahre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8760061" y="4023939"/>
            <a:ext cx="1175657" cy="34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34" dirty="0"/>
              <a:t>21.Jahre</a:t>
            </a:r>
          </a:p>
        </p:txBody>
      </p:sp>
      <p:sp>
        <p:nvSpPr>
          <p:cNvPr id="21" name="Rechteck 20"/>
          <p:cNvSpPr/>
          <p:nvPr/>
        </p:nvSpPr>
        <p:spPr>
          <a:xfrm>
            <a:off x="3884231" y="3218372"/>
            <a:ext cx="2904565" cy="244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34"/>
          </a:p>
        </p:txBody>
      </p:sp>
      <p:sp>
        <p:nvSpPr>
          <p:cNvPr id="22" name="Textfeld 21"/>
          <p:cNvSpPr txBox="1"/>
          <p:nvPr/>
        </p:nvSpPr>
        <p:spPr>
          <a:xfrm>
            <a:off x="4420740" y="4272075"/>
            <a:ext cx="1539253" cy="34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34" dirty="0"/>
              <a:t>Heute 2020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E864D9-9028-4B4A-808A-E4F273BEB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74E32-9D93-4F71-9E87-235A3F81A5A5}" type="datetime1">
              <a:rPr lang="de-DE" smtClean="0"/>
              <a:t>19.01.2021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4E2FBBE-D372-4ABD-A63A-EF574389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www.mensch-zuerst.ch           GT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050BCAF-524A-466A-B234-FBB12D2E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7FEF6-DE36-4191-9CFF-A332013E5044}" type="slidenum">
              <a:rPr lang="de-CH" smtClean="0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125" y="525215"/>
            <a:ext cx="9704934" cy="6235181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6778342" y="525215"/>
            <a:ext cx="4170125" cy="442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29909"/>
            <a:r>
              <a:rPr sz="2877" b="1" spc="9" dirty="0">
                <a:solidFill>
                  <a:srgbClr val="4348AA"/>
                </a:solidFill>
                <a:latin typeface="Verdana"/>
                <a:cs typeface="Verdana"/>
              </a:rPr>
              <a:t>Mein  Lebensweg</a:t>
            </a:r>
            <a:r>
              <a:rPr lang="de-CH" sz="2877" b="1" spc="9" dirty="0">
                <a:solidFill>
                  <a:srgbClr val="4348AA"/>
                </a:solidFill>
                <a:latin typeface="Verdana"/>
                <a:cs typeface="Verdana"/>
              </a:rPr>
              <a:t> </a:t>
            </a:r>
            <a:endParaRPr sz="2814" b="1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pic>
        <p:nvPicPr>
          <p:cNvPr id="35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371" y="2443984"/>
            <a:ext cx="6877046" cy="3012511"/>
          </a:xfrm>
          <a:prstGeom prst="rect">
            <a:avLst/>
          </a:prstGeom>
        </p:spPr>
      </p:pic>
      <p:pic>
        <p:nvPicPr>
          <p:cNvPr id="36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039" y="2964095"/>
            <a:ext cx="268332" cy="271097"/>
          </a:xfrm>
          <a:prstGeom prst="rect">
            <a:avLst/>
          </a:prstGeom>
        </p:spPr>
      </p:pic>
      <p:pic>
        <p:nvPicPr>
          <p:cNvPr id="37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493" y="5058191"/>
            <a:ext cx="271097" cy="268332"/>
          </a:xfrm>
          <a:prstGeom prst="rect">
            <a:avLst/>
          </a:prstGeom>
        </p:spPr>
      </p:pic>
      <p:pic>
        <p:nvPicPr>
          <p:cNvPr id="38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369" y="3553318"/>
            <a:ext cx="271098" cy="27109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2911583" y="2552018"/>
            <a:ext cx="586058" cy="27930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defTabSz="829909"/>
            <a:r>
              <a:rPr sz="1815" spc="9" dirty="0">
                <a:solidFill>
                  <a:srgbClr val="4348AA"/>
                </a:solidFill>
                <a:latin typeface="Verdana"/>
                <a:cs typeface="Verdana"/>
              </a:rPr>
              <a:t>Start</a:t>
            </a:r>
            <a:endParaRPr sz="1815">
              <a:solidFill>
                <a:prstClr val="black"/>
              </a:solidFill>
              <a:latin typeface="Verdana"/>
              <a:cs typeface="Verdana"/>
            </a:endParaRPr>
          </a:p>
        </p:txBody>
      </p:sp>
      <p:pic>
        <p:nvPicPr>
          <p:cNvPr id="39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675" y="2611390"/>
            <a:ext cx="1018002" cy="852023"/>
          </a:xfrm>
          <a:prstGeom prst="rect">
            <a:avLst/>
          </a:prstGeom>
        </p:spPr>
      </p:pic>
      <p:pic>
        <p:nvPicPr>
          <p:cNvPr id="40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932" y="4177122"/>
            <a:ext cx="1048431" cy="1006937"/>
          </a:xfrm>
          <a:prstGeom prst="rect">
            <a:avLst/>
          </a:prstGeom>
        </p:spPr>
      </p:pic>
      <p:pic>
        <p:nvPicPr>
          <p:cNvPr id="41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667" y="2787350"/>
            <a:ext cx="2204748" cy="807762"/>
          </a:xfrm>
          <a:prstGeom prst="rect">
            <a:avLst/>
          </a:prstGeom>
        </p:spPr>
      </p:pic>
      <p:pic>
        <p:nvPicPr>
          <p:cNvPr id="42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994" y="2511757"/>
            <a:ext cx="334716" cy="522822"/>
          </a:xfrm>
          <a:prstGeom prst="rect">
            <a:avLst/>
          </a:prstGeom>
        </p:spPr>
      </p:pic>
      <p:pic>
        <p:nvPicPr>
          <p:cNvPr id="43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80" y="1988935"/>
            <a:ext cx="716459" cy="910097"/>
          </a:xfrm>
          <a:prstGeom prst="rect">
            <a:avLst/>
          </a:prstGeom>
        </p:spPr>
      </p:pic>
      <p:pic>
        <p:nvPicPr>
          <p:cNvPr id="44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957" y="2770453"/>
            <a:ext cx="271098" cy="268331"/>
          </a:xfrm>
          <a:prstGeom prst="rect">
            <a:avLst/>
          </a:prstGeom>
        </p:spPr>
      </p:pic>
      <p:pic>
        <p:nvPicPr>
          <p:cNvPr id="45" name="Imag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514" y="4387276"/>
            <a:ext cx="326418" cy="53112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466850" y="6257549"/>
            <a:ext cx="9467209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29909"/>
            <a:r>
              <a:rPr sz="2000" b="1" spc="9" dirty="0">
                <a:solidFill>
                  <a:srgbClr val="4348AA"/>
                </a:solidFill>
                <a:latin typeface="Arial"/>
                <a:cs typeface="Arial"/>
              </a:rPr>
              <a:t>Bitte  schreiben  oder  </a:t>
            </a:r>
            <a:r>
              <a:rPr sz="2000" b="1" spc="9" dirty="0" err="1">
                <a:solidFill>
                  <a:srgbClr val="4348AA"/>
                </a:solidFill>
                <a:latin typeface="Arial"/>
                <a:cs typeface="Arial"/>
              </a:rPr>
              <a:t>malen</a:t>
            </a:r>
            <a:r>
              <a:rPr sz="2000" b="1" spc="9" dirty="0">
                <a:solidFill>
                  <a:srgbClr val="4348AA"/>
                </a:solidFill>
                <a:latin typeface="Arial"/>
                <a:cs typeface="Arial"/>
              </a:rPr>
              <a:t>  </a:t>
            </a:r>
            <a:r>
              <a:rPr sz="2000" b="1" spc="9" dirty="0" err="1">
                <a:solidFill>
                  <a:srgbClr val="4348AA"/>
                </a:solidFill>
                <a:latin typeface="Arial"/>
                <a:cs typeface="Arial"/>
              </a:rPr>
              <a:t>Sie</a:t>
            </a:r>
            <a:r>
              <a:rPr lang="de-CH" sz="2000" b="1" spc="9" dirty="0">
                <a:solidFill>
                  <a:srgbClr val="4348AA"/>
                </a:solidFill>
                <a:latin typeface="Arial"/>
                <a:cs typeface="Arial"/>
              </a:rPr>
              <a:t> Ihre wichtigsten Lebensstationen auf.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23167" y="-68098"/>
            <a:ext cx="3567313" cy="2550570"/>
          </a:xfrm>
          <a:prstGeom prst="rect">
            <a:avLst/>
          </a:prstGeom>
        </p:spPr>
      </p:pic>
      <p:sp>
        <p:nvSpPr>
          <p:cNvPr id="7" name="Freihandform 6"/>
          <p:cNvSpPr/>
          <p:nvPr/>
        </p:nvSpPr>
        <p:spPr>
          <a:xfrm>
            <a:off x="5492295" y="985236"/>
            <a:ext cx="3984034" cy="1556256"/>
          </a:xfrm>
          <a:custGeom>
            <a:avLst/>
            <a:gdLst>
              <a:gd name="connsiteX0" fmla="*/ 2009775 w 2830890"/>
              <a:gd name="connsiteY0" fmla="*/ 1795902 h 1795902"/>
              <a:gd name="connsiteX1" fmla="*/ 2828925 w 2830890"/>
              <a:gd name="connsiteY1" fmla="*/ 671952 h 1795902"/>
              <a:gd name="connsiteX2" fmla="*/ 2162175 w 2830890"/>
              <a:gd name="connsiteY2" fmla="*/ 81402 h 1795902"/>
              <a:gd name="connsiteX3" fmla="*/ 0 w 2830890"/>
              <a:gd name="connsiteY3" fmla="*/ 5202 h 1795902"/>
              <a:gd name="connsiteX4" fmla="*/ 0 w 2830890"/>
              <a:gd name="connsiteY4" fmla="*/ 5202 h 1795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0890" h="1795902">
                <a:moveTo>
                  <a:pt x="2009775" y="1795902"/>
                </a:moveTo>
                <a:cubicBezTo>
                  <a:pt x="2406650" y="1376802"/>
                  <a:pt x="2803525" y="957702"/>
                  <a:pt x="2828925" y="671952"/>
                </a:cubicBezTo>
                <a:cubicBezTo>
                  <a:pt x="2854325" y="386202"/>
                  <a:pt x="2633663" y="192527"/>
                  <a:pt x="2162175" y="81402"/>
                </a:cubicBezTo>
                <a:cubicBezTo>
                  <a:pt x="1690687" y="-29723"/>
                  <a:pt x="0" y="5202"/>
                  <a:pt x="0" y="5202"/>
                </a:cubicBezTo>
                <a:lnTo>
                  <a:pt x="0" y="5202"/>
                </a:ln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909"/>
            <a:endParaRPr lang="de-CH" sz="1634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9" name="Gerade Verbindung mit Pfeil 8"/>
          <p:cNvCxnSpPr>
            <a:stCxn id="7" idx="3"/>
          </p:cNvCxnSpPr>
          <p:nvPr/>
        </p:nvCxnSpPr>
        <p:spPr>
          <a:xfrm flipH="1" flipV="1">
            <a:off x="4662677" y="386123"/>
            <a:ext cx="829618" cy="60362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/>
          <p:cNvSpPr/>
          <p:nvPr/>
        </p:nvSpPr>
        <p:spPr>
          <a:xfrm>
            <a:off x="8170689" y="2410391"/>
            <a:ext cx="276625" cy="27019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909"/>
            <a:endParaRPr lang="de-CH" sz="1634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3492F06-34C6-4927-826D-CEFD2E1307B5}"/>
              </a:ext>
            </a:extLst>
          </p:cNvPr>
          <p:cNvSpPr txBox="1"/>
          <p:nvPr/>
        </p:nvSpPr>
        <p:spPr>
          <a:xfrm>
            <a:off x="3986368" y="240408"/>
            <a:ext cx="67630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829909"/>
            <a:r>
              <a:rPr lang="de-CH" sz="1600" dirty="0">
                <a:solidFill>
                  <a:prstClr val="black"/>
                </a:solidFill>
                <a:latin typeface="Calibri"/>
              </a:rPr>
              <a:t>???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161" y="315353"/>
            <a:ext cx="8298756" cy="6224067"/>
          </a:xfrm>
          <a:prstGeom prst="rect">
            <a:avLst/>
          </a:prstGeom>
        </p:spPr>
      </p:pic>
      <p:pic>
        <p:nvPicPr>
          <p:cNvPr id="22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200" y="520059"/>
            <a:ext cx="5751428" cy="547731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138416" y="570638"/>
            <a:ext cx="5611473" cy="4133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2686" b="1" spc="9" dirty="0">
                <a:solidFill>
                  <a:srgbClr val="041DAA"/>
                </a:solidFill>
                <a:latin typeface="Verdana"/>
                <a:cs typeface="Verdana"/>
              </a:rPr>
              <a:t>Wer  ist  Teil  Deines  Lebens</a:t>
            </a:r>
            <a:endParaRPr sz="2632" b="1" dirty="0">
              <a:latin typeface="Verdana"/>
              <a:cs typeface="Verdana"/>
            </a:endParaRPr>
          </a:p>
        </p:txBody>
      </p:sp>
      <p:pic>
        <p:nvPicPr>
          <p:cNvPr id="24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634" y="3226900"/>
            <a:ext cx="1186749" cy="1100993"/>
          </a:xfrm>
          <a:prstGeom prst="rect">
            <a:avLst/>
          </a:prstGeom>
        </p:spPr>
      </p:pic>
      <p:pic>
        <p:nvPicPr>
          <p:cNvPr id="25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000" y="2444032"/>
            <a:ext cx="2821642" cy="2738652"/>
          </a:xfrm>
          <a:prstGeom prst="rect">
            <a:avLst/>
          </a:prstGeom>
        </p:spPr>
      </p:pic>
      <p:pic>
        <p:nvPicPr>
          <p:cNvPr id="26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724" y="1331973"/>
            <a:ext cx="4910210" cy="4843818"/>
          </a:xfrm>
          <a:prstGeom prst="rect">
            <a:avLst/>
          </a:prstGeom>
        </p:spPr>
      </p:pic>
      <p:pic>
        <p:nvPicPr>
          <p:cNvPr id="27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690" y="3623790"/>
            <a:ext cx="1645920" cy="334717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395678" y="3684937"/>
            <a:ext cx="1388329" cy="25147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1634" b="1" spc="9" dirty="0">
                <a:solidFill>
                  <a:srgbClr val="041DAA"/>
                </a:solidFill>
                <a:latin typeface="Arial"/>
                <a:cs typeface="Arial"/>
              </a:rPr>
              <a:t>Dir  ganz  nah</a:t>
            </a:r>
            <a:endParaRPr sz="1634">
              <a:latin typeface="Arial"/>
              <a:cs typeface="Arial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300157"/>
            <a:ext cx="2774897" cy="156216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5066" y="5266346"/>
            <a:ext cx="2846934" cy="159854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-3227"/>
            <a:ext cx="2582859" cy="22807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161" y="0"/>
            <a:ext cx="8719227" cy="653942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95414" y="95121"/>
            <a:ext cx="6692794" cy="44691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2904" b="1" spc="9" dirty="0">
                <a:solidFill>
                  <a:srgbClr val="041DAA"/>
                </a:solidFill>
                <a:latin typeface="Verdana"/>
                <a:cs typeface="Verdana"/>
              </a:rPr>
              <a:t>Meine Wünsche, meine  Träume</a:t>
            </a:r>
            <a:endParaRPr sz="2904" b="1" dirty="0">
              <a:latin typeface="Verdana"/>
              <a:cs typeface="Verdana"/>
            </a:endParaRPr>
          </a:p>
        </p:txBody>
      </p:sp>
      <p:pic>
        <p:nvPicPr>
          <p:cNvPr id="31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600"/>
            <a:ext cx="11191875" cy="6218822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4842" y="4991100"/>
            <a:ext cx="2497158" cy="18728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0"/>
            <a:ext cx="10150368" cy="685800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7309949" y="95993"/>
            <a:ext cx="3921073" cy="55861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3630" b="1" spc="9" dirty="0">
                <a:solidFill>
                  <a:srgbClr val="4348AA"/>
                </a:solidFill>
                <a:latin typeface="Verdana"/>
                <a:cs typeface="Verdana"/>
              </a:rPr>
              <a:t>Meine  Stärken</a:t>
            </a:r>
            <a:endParaRPr sz="3630" b="1" dirty="0">
              <a:latin typeface="Verdana"/>
              <a:cs typeface="Verdana"/>
            </a:endParaRPr>
          </a:p>
        </p:txBody>
      </p:sp>
      <p:pic>
        <p:nvPicPr>
          <p:cNvPr id="62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896" y="1556246"/>
            <a:ext cx="1988934" cy="3973491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1739153" y="178654"/>
            <a:ext cx="2697096" cy="553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34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0"/>
            <a:ext cx="4324351" cy="23336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533" y="40341"/>
            <a:ext cx="9704934" cy="6817659"/>
          </a:xfrm>
          <a:prstGeom prst="rect">
            <a:avLst/>
          </a:prstGeom>
        </p:spPr>
      </p:pic>
      <p:pic>
        <p:nvPicPr>
          <p:cNvPr id="49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933" y="1571258"/>
            <a:ext cx="7670978" cy="24896"/>
          </a:xfrm>
          <a:prstGeom prst="rect">
            <a:avLst/>
          </a:prstGeom>
        </p:spPr>
      </p:pic>
      <p:pic>
        <p:nvPicPr>
          <p:cNvPr id="50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465" y="2846526"/>
            <a:ext cx="7657146" cy="11065"/>
          </a:xfrm>
          <a:prstGeom prst="rect">
            <a:avLst/>
          </a:prstGeom>
        </p:spPr>
      </p:pic>
      <p:pic>
        <p:nvPicPr>
          <p:cNvPr id="51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465" y="4116262"/>
            <a:ext cx="7657146" cy="11065"/>
          </a:xfrm>
          <a:prstGeom prst="rect">
            <a:avLst/>
          </a:prstGeom>
        </p:spPr>
      </p:pic>
      <p:pic>
        <p:nvPicPr>
          <p:cNvPr id="52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933" y="5377699"/>
            <a:ext cx="7670978" cy="24896"/>
          </a:xfrm>
          <a:prstGeom prst="rect">
            <a:avLst/>
          </a:prstGeom>
        </p:spPr>
      </p:pic>
      <p:pic>
        <p:nvPicPr>
          <p:cNvPr id="53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933" y="1571258"/>
            <a:ext cx="24896" cy="3831338"/>
          </a:xfrm>
          <a:prstGeom prst="rect">
            <a:avLst/>
          </a:prstGeom>
        </p:spPr>
      </p:pic>
      <p:pic>
        <p:nvPicPr>
          <p:cNvPr id="54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986" y="1576790"/>
            <a:ext cx="11065" cy="3817507"/>
          </a:xfrm>
          <a:prstGeom prst="rect">
            <a:avLst/>
          </a:prstGeom>
        </p:spPr>
      </p:pic>
      <p:pic>
        <p:nvPicPr>
          <p:cNvPr id="55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272" y="1576790"/>
            <a:ext cx="11065" cy="3817507"/>
          </a:xfrm>
          <a:prstGeom prst="rect">
            <a:avLst/>
          </a:prstGeom>
        </p:spPr>
      </p:pic>
      <p:pic>
        <p:nvPicPr>
          <p:cNvPr id="56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026" y="1576790"/>
            <a:ext cx="11065" cy="3817507"/>
          </a:xfrm>
          <a:prstGeom prst="rect">
            <a:avLst/>
          </a:prstGeom>
        </p:spPr>
      </p:pic>
      <p:pic>
        <p:nvPicPr>
          <p:cNvPr id="57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014" y="1571258"/>
            <a:ext cx="24897" cy="3831338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455152" y="1614258"/>
            <a:ext cx="1603131" cy="27930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1815" spc="9" dirty="0">
                <a:latin typeface="Verdana"/>
                <a:cs typeface="Verdana"/>
              </a:rPr>
              <a:t>bei der Arbeit</a:t>
            </a:r>
            <a:endParaRPr sz="1815">
              <a:latin typeface="Verdana"/>
              <a:cs typeface="Verdana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2322443" y="2986341"/>
            <a:ext cx="1622175" cy="27930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1815" spc="9" dirty="0">
                <a:latin typeface="Verdana"/>
                <a:cs typeface="Verdana"/>
              </a:rPr>
              <a:t>in der Freizeit</a:t>
            </a:r>
            <a:endParaRPr sz="1815">
              <a:latin typeface="Verdana"/>
              <a:cs typeface="Verdana"/>
            </a:endParaRPr>
          </a:p>
        </p:txBody>
      </p:sp>
      <p:pic>
        <p:nvPicPr>
          <p:cNvPr id="58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95" y="1886584"/>
            <a:ext cx="1551867" cy="868603"/>
          </a:xfrm>
          <a:prstGeom prst="rect">
            <a:avLst/>
          </a:prstGeom>
        </p:spPr>
      </p:pic>
      <p:pic>
        <p:nvPicPr>
          <p:cNvPr id="59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163" y="4343016"/>
            <a:ext cx="1568464" cy="970954"/>
          </a:xfrm>
          <a:prstGeom prst="rect">
            <a:avLst/>
          </a:prstGeom>
        </p:spPr>
      </p:pic>
      <p:sp>
        <p:nvSpPr>
          <p:cNvPr id="8" name="text 1"/>
          <p:cNvSpPr txBox="1"/>
          <p:nvPr/>
        </p:nvSpPr>
        <p:spPr>
          <a:xfrm>
            <a:off x="2322371" y="4123248"/>
            <a:ext cx="1694951" cy="27514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1788" spc="9" dirty="0">
                <a:latin typeface="Verdana"/>
                <a:cs typeface="Verdana"/>
              </a:rPr>
              <a:t>mit  Menschen</a:t>
            </a:r>
            <a:endParaRPr sz="1724">
              <a:latin typeface="Verdana"/>
              <a:cs typeface="Verdana"/>
            </a:endParaRPr>
          </a:p>
        </p:txBody>
      </p:sp>
      <p:pic>
        <p:nvPicPr>
          <p:cNvPr id="60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01" y="3230983"/>
            <a:ext cx="1112033" cy="782849"/>
          </a:xfrm>
          <a:prstGeom prst="rect">
            <a:avLst/>
          </a:prstGeom>
        </p:spPr>
      </p:pic>
      <p:sp>
        <p:nvSpPr>
          <p:cNvPr id="9" name="text 1"/>
          <p:cNvSpPr txBox="1"/>
          <p:nvPr/>
        </p:nvSpPr>
        <p:spPr>
          <a:xfrm>
            <a:off x="3160546" y="5765829"/>
            <a:ext cx="5265096" cy="42582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1315" b="1" spc="9" dirty="0">
                <a:solidFill>
                  <a:srgbClr val="4348AA"/>
                </a:solidFill>
                <a:latin typeface="Arial"/>
                <a:cs typeface="Arial"/>
              </a:rPr>
              <a:t>Bitte  beschreiben  Sie  möglichst  genau,  was  Sie  gut  können.</a:t>
            </a:r>
            <a:endParaRPr sz="1271">
              <a:latin typeface="Arial"/>
              <a:cs typeface="Arial"/>
            </a:endParaRPr>
          </a:p>
          <a:p>
            <a:pPr marL="899115"/>
            <a:r>
              <a:rPr sz="1452" b="1" spc="9" dirty="0">
                <a:solidFill>
                  <a:srgbClr val="4348AA"/>
                </a:solidFill>
                <a:latin typeface="Arial"/>
                <a:cs typeface="Arial"/>
              </a:rPr>
              <a:t>Am  besten  sind  Beispiele  aus  Ihrem  Alltag.</a:t>
            </a:r>
            <a:endParaRPr sz="1452">
              <a:latin typeface="Arial"/>
              <a:cs typeface="Arial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127812" y="372820"/>
            <a:ext cx="4273865" cy="595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67" dirty="0"/>
              <a:t>Das kann ich gut!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00325" y="201908"/>
            <a:ext cx="1652522" cy="10058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565" y="336917"/>
            <a:ext cx="8298756" cy="6224067"/>
          </a:xfrm>
          <a:prstGeom prst="rect">
            <a:avLst/>
          </a:prstGeom>
        </p:spPr>
      </p:pic>
      <p:pic>
        <p:nvPicPr>
          <p:cNvPr id="65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835" y="225510"/>
            <a:ext cx="2876521" cy="2124632"/>
          </a:xfrm>
          <a:prstGeom prst="rect">
            <a:avLst/>
          </a:prstGeom>
        </p:spPr>
      </p:pic>
      <p:pic>
        <p:nvPicPr>
          <p:cNvPr id="66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33" y="2390196"/>
            <a:ext cx="3601735" cy="4190959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3752524" y="1953666"/>
            <a:ext cx="762388" cy="3617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2351" spc="9" dirty="0">
                <a:latin typeface="Arial"/>
                <a:cs typeface="Arial"/>
              </a:rPr>
              <a:t>heute</a:t>
            </a:r>
            <a:endParaRPr sz="2269">
              <a:latin typeface="Arial"/>
              <a:cs typeface="Arial"/>
            </a:endParaRPr>
          </a:p>
        </p:txBody>
      </p:sp>
      <p:pic>
        <p:nvPicPr>
          <p:cNvPr id="67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943" y="1858922"/>
            <a:ext cx="3593361" cy="4174274"/>
          </a:xfrm>
          <a:prstGeom prst="rect">
            <a:avLst/>
          </a:prstGeom>
        </p:spPr>
      </p:pic>
      <p:pic>
        <p:nvPicPr>
          <p:cNvPr id="68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28" y="2415751"/>
            <a:ext cx="3601736" cy="418265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597614" y="1953665"/>
            <a:ext cx="1063304" cy="37427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2432" spc="9" dirty="0">
                <a:latin typeface="Arial"/>
                <a:cs typeface="Arial"/>
              </a:rPr>
              <a:t>morgen</a:t>
            </a:r>
            <a:endParaRPr sz="2360">
              <a:latin typeface="Arial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266124" y="3341426"/>
            <a:ext cx="1867220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904" dirty="0"/>
              <a:t>wohnen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0887" y="0"/>
            <a:ext cx="2788152" cy="170009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1177" y="0"/>
            <a:ext cx="3023487" cy="17000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114" y="386123"/>
            <a:ext cx="8298756" cy="6224067"/>
          </a:xfrm>
          <a:prstGeom prst="rect">
            <a:avLst/>
          </a:prstGeom>
        </p:spPr>
      </p:pic>
      <p:pic>
        <p:nvPicPr>
          <p:cNvPr id="66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93" y="1133475"/>
            <a:ext cx="3601735" cy="5724525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2292646" y="625493"/>
            <a:ext cx="776816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2400" spc="9" dirty="0">
                <a:latin typeface="Arial"/>
                <a:cs typeface="Arial"/>
              </a:rPr>
              <a:t>heute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7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943" y="1858922"/>
            <a:ext cx="3593361" cy="4174274"/>
          </a:xfrm>
          <a:prstGeom prst="rect">
            <a:avLst/>
          </a:prstGeom>
        </p:spPr>
      </p:pic>
      <p:pic>
        <p:nvPicPr>
          <p:cNvPr id="68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852" y="1133476"/>
            <a:ext cx="3601736" cy="572504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548425" y="2126029"/>
            <a:ext cx="1063304" cy="37427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2432" spc="9" dirty="0">
                <a:latin typeface="Arial"/>
                <a:cs typeface="Arial"/>
              </a:rPr>
              <a:t>morgen</a:t>
            </a:r>
            <a:endParaRPr sz="2360" dirty="0">
              <a:latin typeface="Arial"/>
              <a:cs typeface="Arial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684" y="487004"/>
            <a:ext cx="2389085" cy="1953666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5392911" y="3056648"/>
            <a:ext cx="1798064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904" dirty="0"/>
              <a:t>Arbeit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6EE7243-9FF8-4BDF-99A4-6C81164444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1831" y="94289"/>
            <a:ext cx="3947195" cy="207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63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161" y="315353"/>
            <a:ext cx="8298756" cy="6224067"/>
          </a:xfrm>
          <a:prstGeom prst="rect">
            <a:avLst/>
          </a:prstGeom>
        </p:spPr>
      </p:pic>
      <p:pic>
        <p:nvPicPr>
          <p:cNvPr id="66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348" y="1953666"/>
            <a:ext cx="3601735" cy="4190959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3752524" y="1953666"/>
            <a:ext cx="762388" cy="3617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2351" spc="9" dirty="0">
                <a:latin typeface="Arial"/>
                <a:cs typeface="Arial"/>
              </a:rPr>
              <a:t>heute</a:t>
            </a:r>
            <a:endParaRPr sz="2269">
              <a:latin typeface="Arial"/>
              <a:cs typeface="Arial"/>
            </a:endParaRPr>
          </a:p>
        </p:txBody>
      </p:sp>
      <p:pic>
        <p:nvPicPr>
          <p:cNvPr id="67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943" y="1858922"/>
            <a:ext cx="3593361" cy="4174274"/>
          </a:xfrm>
          <a:prstGeom prst="rect">
            <a:avLst/>
          </a:prstGeom>
        </p:spPr>
      </p:pic>
      <p:pic>
        <p:nvPicPr>
          <p:cNvPr id="68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704" y="1953666"/>
            <a:ext cx="3601736" cy="418265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597614" y="1953665"/>
            <a:ext cx="1063304" cy="37427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2432" spc="9" dirty="0">
                <a:latin typeface="Arial"/>
                <a:cs typeface="Arial"/>
              </a:rPr>
              <a:t>morgen</a:t>
            </a:r>
            <a:endParaRPr sz="2360">
              <a:latin typeface="Arial"/>
              <a:cs typeface="Arial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9720" y="88520"/>
            <a:ext cx="1679022" cy="167902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0237" y="85639"/>
            <a:ext cx="1676494" cy="167649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67295" y="3109114"/>
            <a:ext cx="2416361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904" dirty="0"/>
              <a:t>Freizeit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2516" y="4302388"/>
            <a:ext cx="2066045" cy="132261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8627" y="315354"/>
            <a:ext cx="2274410" cy="186883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57988" y="5382318"/>
            <a:ext cx="2622292" cy="147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444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422" y="3018037"/>
            <a:ext cx="3731752" cy="8299"/>
          </a:xfrm>
          <a:prstGeom prst="rect">
            <a:avLst/>
          </a:prstGeom>
        </p:spPr>
      </p:pic>
      <p:pic>
        <p:nvPicPr>
          <p:cNvPr id="72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422" y="3524271"/>
            <a:ext cx="3731752" cy="8299"/>
          </a:xfrm>
          <a:prstGeom prst="rect">
            <a:avLst/>
          </a:prstGeom>
        </p:spPr>
      </p:pic>
      <p:pic>
        <p:nvPicPr>
          <p:cNvPr id="73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422" y="4030506"/>
            <a:ext cx="3731752" cy="8299"/>
          </a:xfrm>
          <a:prstGeom prst="rect">
            <a:avLst/>
          </a:prstGeom>
        </p:spPr>
      </p:pic>
      <p:pic>
        <p:nvPicPr>
          <p:cNvPr id="74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422" y="4536740"/>
            <a:ext cx="3731752" cy="8299"/>
          </a:xfrm>
          <a:prstGeom prst="rect">
            <a:avLst/>
          </a:prstGeom>
        </p:spPr>
      </p:pic>
      <p:pic>
        <p:nvPicPr>
          <p:cNvPr id="75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422" y="2052594"/>
            <a:ext cx="3731752" cy="8299"/>
          </a:xfrm>
          <a:prstGeom prst="rect">
            <a:avLst/>
          </a:prstGeom>
        </p:spPr>
      </p:pic>
      <p:pic>
        <p:nvPicPr>
          <p:cNvPr id="76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422" y="3009738"/>
            <a:ext cx="3731752" cy="8299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1828800" y="285677"/>
            <a:ext cx="3911742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sz="3600" b="1" spc="9" dirty="0">
                <a:solidFill>
                  <a:srgbClr val="4348AA"/>
                </a:solidFill>
                <a:latin typeface="Arial"/>
                <a:cs typeface="Arial"/>
              </a:rPr>
              <a:t>Mein Traumteam</a:t>
            </a:r>
            <a:endParaRPr sz="3600" b="1" dirty="0">
              <a:latin typeface="Arial"/>
              <a:cs typeface="Arial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9164" y="35770"/>
            <a:ext cx="4562836" cy="294888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8274" y="5042975"/>
            <a:ext cx="3734764" cy="1106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14" y="394452"/>
            <a:ext cx="8298756" cy="6224067"/>
          </a:xfrm>
          <a:prstGeom prst="rect">
            <a:avLst/>
          </a:prstGeom>
        </p:spPr>
      </p:pic>
      <p:pic>
        <p:nvPicPr>
          <p:cNvPr id="80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163" y="683264"/>
            <a:ext cx="2616874" cy="979253"/>
          </a:xfrm>
          <a:prstGeom prst="rect">
            <a:avLst/>
          </a:prstGeom>
        </p:spPr>
      </p:pic>
      <p:pic>
        <p:nvPicPr>
          <p:cNvPr id="81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015" y="744131"/>
            <a:ext cx="5798518" cy="1045664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2391527" y="1040900"/>
            <a:ext cx="5428024" cy="4217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2741" b="1" spc="9" dirty="0">
                <a:solidFill>
                  <a:srgbClr val="4348AA"/>
                </a:solidFill>
                <a:latin typeface="Verdana"/>
                <a:cs typeface="Verdana"/>
              </a:rPr>
              <a:t>Meine  3  wichtigsten  Ziele</a:t>
            </a:r>
            <a:endParaRPr sz="2723" b="1" dirty="0">
              <a:latin typeface="Verdana"/>
              <a:cs typeface="Verdana"/>
            </a:endParaRPr>
          </a:p>
        </p:txBody>
      </p:sp>
      <p:pic>
        <p:nvPicPr>
          <p:cNvPr id="83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252" y="2248963"/>
            <a:ext cx="5098203" cy="915629"/>
          </a:xfrm>
          <a:prstGeom prst="rect">
            <a:avLst/>
          </a:prstGeom>
        </p:spPr>
      </p:pic>
      <p:pic>
        <p:nvPicPr>
          <p:cNvPr id="84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151" y="2209480"/>
            <a:ext cx="5106608" cy="923947"/>
          </a:xfrm>
          <a:prstGeom prst="rect">
            <a:avLst/>
          </a:prstGeom>
        </p:spPr>
      </p:pic>
      <p:pic>
        <p:nvPicPr>
          <p:cNvPr id="85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252" y="3491010"/>
            <a:ext cx="5098203" cy="915629"/>
          </a:xfrm>
          <a:prstGeom prst="rect">
            <a:avLst/>
          </a:prstGeom>
        </p:spPr>
      </p:pic>
      <p:pic>
        <p:nvPicPr>
          <p:cNvPr id="86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300" y="3488838"/>
            <a:ext cx="5106608" cy="923947"/>
          </a:xfrm>
          <a:prstGeom prst="rect">
            <a:avLst/>
          </a:prstGeom>
        </p:spPr>
      </p:pic>
      <p:pic>
        <p:nvPicPr>
          <p:cNvPr id="87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252" y="4733058"/>
            <a:ext cx="5098203" cy="915629"/>
          </a:xfrm>
          <a:prstGeom prst="rect">
            <a:avLst/>
          </a:prstGeom>
        </p:spPr>
      </p:pic>
      <p:pic>
        <p:nvPicPr>
          <p:cNvPr id="88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678" y="4744113"/>
            <a:ext cx="5106608" cy="828733"/>
          </a:xfrm>
          <a:prstGeom prst="rect">
            <a:avLst/>
          </a:prstGeom>
        </p:spPr>
      </p:pic>
      <p:pic>
        <p:nvPicPr>
          <p:cNvPr id="89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870" y="2412483"/>
            <a:ext cx="1656985" cy="439834"/>
          </a:xfrm>
          <a:prstGeom prst="rect">
            <a:avLst/>
          </a:prstGeom>
        </p:spPr>
      </p:pic>
      <p:pic>
        <p:nvPicPr>
          <p:cNvPr id="90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466" y="3687414"/>
            <a:ext cx="1723375" cy="459197"/>
          </a:xfrm>
          <a:prstGeom prst="rect">
            <a:avLst/>
          </a:prstGeom>
        </p:spPr>
      </p:pic>
      <p:pic>
        <p:nvPicPr>
          <p:cNvPr id="91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546" y="4961273"/>
            <a:ext cx="1720609" cy="45919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3114833" y="2531581"/>
            <a:ext cx="135806" cy="24301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1579" spc="9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endParaRPr sz="1543" dirty="0">
              <a:latin typeface="Arial Black"/>
              <a:cs typeface="Arial Black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2862362" y="3770731"/>
            <a:ext cx="135806" cy="24301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1579" spc="9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1543" dirty="0">
              <a:latin typeface="Arial Black"/>
              <a:cs typeface="Arial Black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2904654" y="5064073"/>
            <a:ext cx="135806" cy="24301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1579" spc="9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endParaRPr sz="1543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161" y="315353"/>
            <a:ext cx="8298756" cy="6085447"/>
          </a:xfrm>
          <a:prstGeom prst="rect">
            <a:avLst/>
          </a:prstGeom>
        </p:spPr>
      </p:pic>
      <p:pic>
        <p:nvPicPr>
          <p:cNvPr id="93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091" y="2391656"/>
            <a:ext cx="7391565" cy="3684725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654322" y="2299545"/>
            <a:ext cx="6029279" cy="44275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sz="2877" spc="9" dirty="0">
                <a:solidFill>
                  <a:srgbClr val="041DAA"/>
                </a:solidFill>
                <a:latin typeface="Verdana"/>
                <a:cs typeface="Verdana"/>
              </a:rPr>
              <a:t>Was klappt nicht, läuft  verkehrt</a:t>
            </a:r>
            <a:endParaRPr sz="2814" dirty="0">
              <a:latin typeface="Verdana"/>
              <a:cs typeface="Verdana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398904" y="578863"/>
            <a:ext cx="4771785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904" b="1" dirty="0"/>
              <a:t>Da brauche ich Unterstützung</a:t>
            </a:r>
          </a:p>
        </p:txBody>
      </p:sp>
      <p:sp>
        <p:nvSpPr>
          <p:cNvPr id="7" name="Wolkenförmige Legende 6"/>
          <p:cNvSpPr/>
          <p:nvPr/>
        </p:nvSpPr>
        <p:spPr>
          <a:xfrm>
            <a:off x="8032377" y="109496"/>
            <a:ext cx="3392486" cy="2282159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34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7A9C401-4157-4B8F-9A72-32FC0AAAE9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3066059" cy="229954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0390CE3B-656E-483B-8861-B5B2EE4D76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6793" y="4950440"/>
            <a:ext cx="2574850" cy="1820499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A0030AC-0320-4B7B-9CF1-77DA810DD128}"/>
              </a:ext>
            </a:extLst>
          </p:cNvPr>
          <p:cNvSpPr txBox="1"/>
          <p:nvPr/>
        </p:nvSpPr>
        <p:spPr>
          <a:xfrm>
            <a:off x="4374618" y="6346821"/>
            <a:ext cx="517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hlinkClick r:id="rId7"/>
              </a:rPr>
              <a:t>www.sinnsein.ch</a:t>
            </a:r>
            <a:r>
              <a:rPr lang="de-CH" dirty="0"/>
              <a:t>                                                           GT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Office PowerPoint</Application>
  <PresentationFormat>Breitbild</PresentationFormat>
  <Paragraphs>54</Paragraphs>
  <Slides>14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Century Schoolbook</vt:lpstr>
      <vt:lpstr>Verdana</vt:lpstr>
      <vt:lpstr>Office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PZP</dc:title>
  <dc:creator>Gunter Tschofen</dc:creator>
  <cp:lastModifiedBy>Vortrag</cp:lastModifiedBy>
  <cp:revision>15</cp:revision>
  <cp:lastPrinted>2020-03-10T12:40:45Z</cp:lastPrinted>
  <dcterms:created xsi:type="dcterms:W3CDTF">2020-03-09T18:12:06Z</dcterms:created>
  <dcterms:modified xsi:type="dcterms:W3CDTF">2021-01-19T10:15:38Z</dcterms:modified>
</cp:coreProperties>
</file>